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24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6F30EA-5A94-AE27-9758-DCB053E08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B7314BC-1D4C-91E3-F8FB-3912124C45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E6DAEF-EBFC-BD6B-827F-EB4C0380F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EB23-0A8B-4E66-AAB1-174E5202AF19}" type="datetimeFigureOut">
              <a:rPr lang="fr-FR" smtClean="0"/>
              <a:t>2022-09-21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2E1A24-76AF-BC33-FDFE-8D9A92B72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9FDA10-6335-C01A-83CF-B54A965E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39056-DCB3-474C-AC07-C104DD44C2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9371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C2D65F-C0E0-3E73-39F3-8C6B8C96F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0C0B997-D903-E2FB-52C5-63523D1C8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B3A153-6CC4-E7C5-B67B-11CEE90D2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EB23-0A8B-4E66-AAB1-174E5202AF19}" type="datetimeFigureOut">
              <a:rPr lang="fr-FR" smtClean="0"/>
              <a:t>2022-09-21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FF63AC-45B5-45F8-9FE7-039F7123E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8FFF02-CF6B-C1D1-7B6F-08BC9C3A6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39056-DCB3-474C-AC07-C104DD44C2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761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FECFB12-8713-B07E-E6F9-3309979250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F8A3EFA-EA53-FB78-7A65-CC5B0CDBE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D26A9B-BD38-BF49-66BD-BD4DBFB15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EB23-0A8B-4E66-AAB1-174E5202AF19}" type="datetimeFigureOut">
              <a:rPr lang="fr-FR" smtClean="0"/>
              <a:t>2022-09-21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D6826A-F004-99B8-E514-2E47DDDEF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88E34E-DD18-FF43-8340-8EAEAF27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39056-DCB3-474C-AC07-C104DD44C2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4007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688F83-8D46-385A-75CA-EC2EDECD6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080995-C6C4-BC4E-B6AD-4AC3475ED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8EE620-572A-F333-34AE-D4753696F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EB23-0A8B-4E66-AAB1-174E5202AF19}" type="datetimeFigureOut">
              <a:rPr lang="fr-FR" smtClean="0"/>
              <a:t>2022-09-21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34AD97-EF93-BCD4-EC69-65BC0EF8C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B7A43A-CC1A-41F2-EA42-3A8E1BBD9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39056-DCB3-474C-AC07-C104DD44C2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9699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C7D3CA-9DA1-68CC-5AF9-CF3A9A6D2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0F9878-CB0D-2BB7-D5E8-ED7F6C80C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0EE516-2A86-5851-B229-EACB0E12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EB23-0A8B-4E66-AAB1-174E5202AF19}" type="datetimeFigureOut">
              <a:rPr lang="fr-FR" smtClean="0"/>
              <a:t>2022-09-21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476989-9557-FE25-2861-8C72CFE5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EE5499-9762-8A27-A5BD-F3FCCEFAE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39056-DCB3-474C-AC07-C104DD44C2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3858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72EF8F-AEF9-A436-7BCE-D4E8E441B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B80EE0-B346-12CF-280A-E3A7D0B1DE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7884F0A-60EC-9D8A-2BF6-70F802D8C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76BA5EE-B810-B883-74DF-37A4A7A8C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EB23-0A8B-4E66-AAB1-174E5202AF19}" type="datetimeFigureOut">
              <a:rPr lang="fr-FR" smtClean="0"/>
              <a:t>2022-09-21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F5CD9B4-574A-C8BB-1ADE-A7FFDE34C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0CE2A4-9864-92E0-B600-70B30A8FB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39056-DCB3-474C-AC07-C104DD44C2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02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90943B-23D2-AD0D-B11A-61AF5A888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66CDE6-3BCC-BB9A-4905-64C269D06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399E65E-A611-A664-23EE-03D1E9D0B8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6677690-9EE6-626A-1560-AB3247E257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10365FE-4AAF-3C03-7D98-DB8E3B6E07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0D4A05D-38F3-179F-6F42-2C5B43113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EB23-0A8B-4E66-AAB1-174E5202AF19}" type="datetimeFigureOut">
              <a:rPr lang="fr-FR" smtClean="0"/>
              <a:t>2022-09-21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613AC92-A1EF-8EB1-31D8-92F681F67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B9B8C1F-C5BE-8E1B-5344-F7003B00A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39056-DCB3-474C-AC07-C104DD44C2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87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0A79E8-B5BA-6B39-EAA1-1AEFE8222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4C8677E-47E7-1B1F-62E6-86883D05A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EB23-0A8B-4E66-AAB1-174E5202AF19}" type="datetimeFigureOut">
              <a:rPr lang="fr-FR" smtClean="0"/>
              <a:t>2022-09-21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08EDBEE-853F-06E9-0DE5-FE28A8AF9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CE9E4CD-2AF9-FC9C-D396-0599F0D34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39056-DCB3-474C-AC07-C104DD44C2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881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3844C97-0CF0-4FCF-E1EC-0F2109C71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EB23-0A8B-4E66-AAB1-174E5202AF19}" type="datetimeFigureOut">
              <a:rPr lang="fr-FR" smtClean="0"/>
              <a:t>2022-09-21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F0945A5-AB8C-39FF-C0BF-DDACE6DF0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83590A8-95DA-F264-ED8F-46BC09ADE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39056-DCB3-474C-AC07-C104DD44C2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13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A3CFA0-B651-7737-F4ED-E9865AE76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69AB59-73C1-4BE4-4AB4-065A0277C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407AE52-D8C6-1966-DF11-2328F789C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C6AF15-D084-0412-3CAC-8AA1CBBE6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EB23-0A8B-4E66-AAB1-174E5202AF19}" type="datetimeFigureOut">
              <a:rPr lang="fr-FR" smtClean="0"/>
              <a:t>2022-09-21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DE2914A-7D28-5F60-A2D4-D88601BF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B79E913-CC64-FC39-B2F5-8A86A09CB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39056-DCB3-474C-AC07-C104DD44C2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540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2867DC-983B-EEC8-14FA-A1218E1E6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3C7FFCB-09E4-5F49-5C3A-A6D6B9435E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61AA7E-3B0B-637F-13E0-4A3607B14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D981754-40C4-AB93-89AA-F46383B00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EB23-0A8B-4E66-AAB1-174E5202AF19}" type="datetimeFigureOut">
              <a:rPr lang="fr-FR" smtClean="0"/>
              <a:t>2022-09-21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B0C1C8-B02A-6E61-22D5-C7231B636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FBFCC90-1D54-3AA2-67A1-D6D7642B4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39056-DCB3-474C-AC07-C104DD44C2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181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0295B94-8E31-0E2D-5084-C1F9F3DDB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DF7F56-266D-E786-927B-BE5D2C31B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821E73-E12F-87D6-1618-09663D8552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3EB23-0A8B-4E66-AAB1-174E5202AF19}" type="datetimeFigureOut">
              <a:rPr lang="fr-FR" smtClean="0"/>
              <a:t>2022-09-21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6C5D8A-8B91-E07E-67C2-07A448A58B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13150D-03B6-E784-DE07-6D1556CB26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39056-DCB3-474C-AC07-C104DD44C2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21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7C2DFDF3-27F2-D63D-3EB9-80587C1B60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0"/>
          <a:stretch/>
        </p:blipFill>
        <p:spPr>
          <a:xfrm>
            <a:off x="36413" y="11152"/>
            <a:ext cx="12176229" cy="6846848"/>
          </a:xfrm>
          <a:prstGeom prst="rect">
            <a:avLst/>
          </a:prstGeom>
        </p:spPr>
      </p:pic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5F93152B-FF35-F0FA-AB7A-906914D4FE37}"/>
              </a:ext>
            </a:extLst>
          </p:cNvPr>
          <p:cNvSpPr/>
          <p:nvPr/>
        </p:nvSpPr>
        <p:spPr>
          <a:xfrm>
            <a:off x="2910468" y="1895707"/>
            <a:ext cx="8028877" cy="10259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10248C"/>
                </a:solidFill>
              </a:rPr>
              <a:t>Définit les actions à mettre en œuvre</a:t>
            </a:r>
            <a:br>
              <a:rPr lang="fr-FR" dirty="0">
                <a:solidFill>
                  <a:srgbClr val="10248C"/>
                </a:solidFill>
              </a:rPr>
            </a:br>
            <a:r>
              <a:rPr lang="fr-FR" dirty="0">
                <a:solidFill>
                  <a:srgbClr val="10248C"/>
                </a:solidFill>
              </a:rPr>
              <a:t>pour répondre aux exigences du RDM (UE) 2017/745</a:t>
            </a:r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692A4EEF-2DE5-A7C6-5517-62DDE8DDCF37}"/>
              </a:ext>
            </a:extLst>
          </p:cNvPr>
          <p:cNvSpPr/>
          <p:nvPr/>
        </p:nvSpPr>
        <p:spPr>
          <a:xfrm>
            <a:off x="2068750" y="2256409"/>
            <a:ext cx="841718" cy="301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5637DF10-D685-D3AD-C11F-91C3FE093529}"/>
              </a:ext>
            </a:extLst>
          </p:cNvPr>
          <p:cNvSpPr/>
          <p:nvPr/>
        </p:nvSpPr>
        <p:spPr>
          <a:xfrm>
            <a:off x="2910468" y="3033132"/>
            <a:ext cx="8028873" cy="81403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10248C"/>
                </a:solidFill>
              </a:rPr>
              <a:t>Définit les ressources possibles ou imposées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E9B0AED0-EB60-A780-4AA8-1A5C2328EA62}"/>
              </a:ext>
            </a:extLst>
          </p:cNvPr>
          <p:cNvSpPr/>
          <p:nvPr/>
        </p:nvSpPr>
        <p:spPr>
          <a:xfrm>
            <a:off x="2910468" y="3996008"/>
            <a:ext cx="8028871" cy="81403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10248C"/>
                </a:solidFill>
              </a:rPr>
              <a:t>Définit les éléments et procédés à documenter/tracer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0F251FE4-1CBF-515E-CB72-429B2D27E2A7}"/>
              </a:ext>
            </a:extLst>
          </p:cNvPr>
          <p:cNvSpPr/>
          <p:nvPr/>
        </p:nvSpPr>
        <p:spPr>
          <a:xfrm>
            <a:off x="2910468" y="4958884"/>
            <a:ext cx="8028871" cy="81403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10248C"/>
                </a:solidFill>
              </a:rPr>
              <a:t>Définit les points à ne pas oublier et à ne pas négliger</a:t>
            </a:r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0C7C858A-DB41-A928-4BFA-C1C407EC49F9}"/>
              </a:ext>
            </a:extLst>
          </p:cNvPr>
          <p:cNvCxnSpPr>
            <a:cxnSpLocks/>
          </p:cNvCxnSpPr>
          <p:nvPr/>
        </p:nvCxnSpPr>
        <p:spPr>
          <a:xfrm>
            <a:off x="789571" y="419118"/>
            <a:ext cx="920192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8">
            <a:extLst>
              <a:ext uri="{FF2B5EF4-FFF2-40B4-BE49-F238E27FC236}">
                <a16:creationId xmlns:a16="http://schemas.microsoft.com/office/drawing/2014/main" id="{7F2F3D5B-15DA-DA04-115F-7B3383FD6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7295" y="49231"/>
            <a:ext cx="5903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fr-FR" altLang="fr-FR" b="1" dirty="0">
                <a:solidFill>
                  <a:srgbClr val="FF0000"/>
                </a:solidFill>
              </a:rPr>
              <a:t>Lecture horizontale = temporalité</a:t>
            </a:r>
          </a:p>
        </p:txBody>
      </p: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DDB0FF19-EB99-098B-03A6-CF74315D010C}"/>
              </a:ext>
            </a:extLst>
          </p:cNvPr>
          <p:cNvCxnSpPr>
            <a:cxnSpLocks/>
          </p:cNvCxnSpPr>
          <p:nvPr/>
        </p:nvCxnSpPr>
        <p:spPr>
          <a:xfrm>
            <a:off x="789571" y="1848103"/>
            <a:ext cx="0" cy="422116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9">
            <a:extLst>
              <a:ext uri="{FF2B5EF4-FFF2-40B4-BE49-F238E27FC236}">
                <a16:creationId xmlns:a16="http://schemas.microsoft.com/office/drawing/2014/main" id="{2918549D-1C9D-BCE8-BA9C-FAAC80D2530C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575975" y="3635627"/>
            <a:ext cx="3889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fr-FR" altLang="fr-FR" b="1" dirty="0">
                <a:solidFill>
                  <a:srgbClr val="FF0000"/>
                </a:solidFill>
              </a:rPr>
              <a:t>Lecture verticale = </a:t>
            </a:r>
          </a:p>
          <a:p>
            <a:pPr algn="ctr" eaLnBrk="1" hangingPunct="1"/>
            <a:r>
              <a:rPr lang="fr-FR" altLang="fr-FR" b="1" dirty="0">
                <a:solidFill>
                  <a:srgbClr val="FF0000"/>
                </a:solidFill>
              </a:rPr>
              <a:t>enchaînement d’actions</a:t>
            </a:r>
          </a:p>
        </p:txBody>
      </p:sp>
      <p:sp>
        <p:nvSpPr>
          <p:cNvPr id="22" name="Flèche : droite 21">
            <a:extLst>
              <a:ext uri="{FF2B5EF4-FFF2-40B4-BE49-F238E27FC236}">
                <a16:creationId xmlns:a16="http://schemas.microsoft.com/office/drawing/2014/main" id="{925225E3-2D93-462D-DDDB-BEF469FA085F}"/>
              </a:ext>
            </a:extLst>
          </p:cNvPr>
          <p:cNvSpPr/>
          <p:nvPr/>
        </p:nvSpPr>
        <p:spPr>
          <a:xfrm>
            <a:off x="2068750" y="3321132"/>
            <a:ext cx="841718" cy="301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A5D1BC18-4C7C-DC9A-1424-B3D1C45330DB}"/>
              </a:ext>
            </a:extLst>
          </p:cNvPr>
          <p:cNvSpPr/>
          <p:nvPr/>
        </p:nvSpPr>
        <p:spPr>
          <a:xfrm>
            <a:off x="2068750" y="4252485"/>
            <a:ext cx="841718" cy="301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 : droite 23">
            <a:extLst>
              <a:ext uri="{FF2B5EF4-FFF2-40B4-BE49-F238E27FC236}">
                <a16:creationId xmlns:a16="http://schemas.microsoft.com/office/drawing/2014/main" id="{F6D13736-F399-56C1-547A-4548CEDFE57C}"/>
              </a:ext>
            </a:extLst>
          </p:cNvPr>
          <p:cNvSpPr/>
          <p:nvPr/>
        </p:nvSpPr>
        <p:spPr>
          <a:xfrm>
            <a:off x="2068750" y="5218771"/>
            <a:ext cx="841718" cy="301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4331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</p:tagLst>
</file>

<file path=ppt/theme/theme1.xml><?xml version="1.0" encoding="utf-8"?>
<a:theme xmlns:a="http://schemas.openxmlformats.org/drawingml/2006/main" name="Thème Offic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Grand écran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Lam-Xé NOEL</dc:creator>
  <cp:lastModifiedBy>Denys Durand-Viel</cp:lastModifiedBy>
  <cp:revision>2</cp:revision>
  <dcterms:created xsi:type="dcterms:W3CDTF">2022-09-20T07:45:00Z</dcterms:created>
  <dcterms:modified xsi:type="dcterms:W3CDTF">2022-09-21T08:12:42Z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42D9EDEA-1D4C-4C46-BADC-6FAD368527C0</vt:lpwstr>
  </property>
  <property fmtid="{D5CDD505-2E9C-101B-9397-08002B2CF9AE}" pid="3" name="ArticulatePath">
    <vt:lpwstr>2022-09-20_Illustration_Article_Flash_Microformation_revue_DDV</vt:lpwstr>
  </property>
</Properties>
</file>