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F30EA-5A94-AE27-9758-DCB053E08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7314BC-1D4C-91E3-F8FB-3912124C4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E6DAEF-EBFC-BD6B-827F-EB4C0380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2E1A24-76AF-BC33-FDFE-8D9A92B7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9FDA10-6335-C01A-83CF-B54A965E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937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2D65F-C0E0-3E73-39F3-8C6B8C96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C0B997-D903-E2FB-52C5-63523D1C8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B3A153-6CC4-E7C5-B67B-11CEE90D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FF63AC-45B5-45F8-9FE7-039F7123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8FFF02-CF6B-C1D1-7B6F-08BC9C3A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76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FECFB12-8713-B07E-E6F9-330997925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8A3EFA-EA53-FB78-7A65-CC5B0CDBE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D26A9B-BD38-BF49-66BD-BD4DBFB1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D6826A-F004-99B8-E514-2E47DDDE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88E34E-DD18-FF43-8340-8EAEAF27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00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88F83-8D46-385A-75CA-EC2EDECD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080995-C6C4-BC4E-B6AD-4AC3475ED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8EE620-572A-F333-34AE-D4753696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34AD97-EF93-BCD4-EC69-65BC0EF8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B7A43A-CC1A-41F2-EA42-3A8E1BBD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69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7D3CA-9DA1-68CC-5AF9-CF3A9A6D2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0F9878-CB0D-2BB7-D5E8-ED7F6C80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0EE516-2A86-5851-B229-EACB0E12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476989-9557-FE25-2861-8C72CFE5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EE5499-9762-8A27-A5BD-F3FCCEFA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85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2EF8F-AEF9-A436-7BCE-D4E8E441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B80EE0-B346-12CF-280A-E3A7D0B1D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884F0A-60EC-9D8A-2BF6-70F802D8C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BA5EE-B810-B883-74DF-37A4A7A8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5CD9B4-574A-C8BB-1ADE-A7FFDE34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0CE2A4-9864-92E0-B600-70B30A8F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02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0943B-23D2-AD0D-B11A-61AF5A88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66CDE6-3BCC-BB9A-4905-64C269D06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99E65E-A611-A664-23EE-03D1E9D0B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677690-9EE6-626A-1560-AB3247E25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10365FE-4AAF-3C03-7D98-DB8E3B6E0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D4A05D-38F3-179F-6F42-2C5B4311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613AC92-A1EF-8EB1-31D8-92F681F67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9B8C1F-C5BE-8E1B-5344-F7003B00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87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A79E8-B5BA-6B39-EAA1-1AEFE8222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C8677E-47E7-1B1F-62E6-86883D05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08EDBEE-853F-06E9-0DE5-FE28A8AF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E9E4CD-2AF9-FC9C-D396-0599F0D3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88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844C97-0CF0-4FCF-E1EC-0F2109C7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0945A5-AB8C-39FF-C0BF-DDACE6DF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3590A8-95DA-F264-ED8F-46BC09AD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3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3CFA0-B651-7737-F4ED-E9865AE76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9AB59-73C1-4BE4-4AB4-065A0277C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07AE52-D8C6-1966-DF11-2328F789C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C6AF15-D084-0412-3CAC-8AA1CBBE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E2914A-7D28-5F60-A2D4-D88601BF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79E913-CC64-FC39-B2F5-8A86A09C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5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867DC-983B-EEC8-14FA-A1218E1E6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7FFCB-09E4-5F49-5C3A-A6D6B9435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61AA7E-3B0B-637F-13E0-4A3607B1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981754-40C4-AB93-89AA-F46383B0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B0C1C8-B02A-6E61-22D5-C7231B636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BFCC90-1D54-3AA2-67A1-D6D7642B4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81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295B94-8E31-0E2D-5084-C1F9F3DD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DF7F56-266D-E786-927B-BE5D2C31B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821E73-E12F-87D6-1618-09663D855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3EB23-0A8B-4E66-AAB1-174E5202AF19}" type="datetimeFigureOut">
              <a:rPr lang="fr-FR" smtClean="0"/>
              <a:t>2022-09-21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6C5D8A-8B91-E07E-67C2-07A448A58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3150D-03B6-E784-DE07-6D1556CB2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39056-DCB3-474C-AC07-C104DD44C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2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C2DFDF3-27F2-D63D-3EB9-80587C1B60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0"/>
          <a:stretch/>
        </p:blipFill>
        <p:spPr>
          <a:xfrm>
            <a:off x="36413" y="11152"/>
            <a:ext cx="12176229" cy="6846848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F93152B-FF35-F0FA-AB7A-906914D4FE37}"/>
              </a:ext>
            </a:extLst>
          </p:cNvPr>
          <p:cNvSpPr/>
          <p:nvPr/>
        </p:nvSpPr>
        <p:spPr>
          <a:xfrm>
            <a:off x="2910468" y="1895707"/>
            <a:ext cx="8028877" cy="10259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0248C"/>
                </a:solidFill>
              </a:rPr>
              <a:t>Définit les actions à mettre en œuvre</a:t>
            </a:r>
            <a:br>
              <a:rPr lang="fr-FR" dirty="0">
                <a:solidFill>
                  <a:srgbClr val="10248C"/>
                </a:solidFill>
              </a:rPr>
            </a:br>
            <a:r>
              <a:rPr lang="fr-FR" dirty="0">
                <a:solidFill>
                  <a:srgbClr val="10248C"/>
                </a:solidFill>
              </a:rPr>
              <a:t>pour répondre aux exigences du RDM (UE) 2017/745</a:t>
            </a:r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692A4EEF-2DE5-A7C6-5517-62DDE8DDCF37}"/>
              </a:ext>
            </a:extLst>
          </p:cNvPr>
          <p:cNvSpPr/>
          <p:nvPr/>
        </p:nvSpPr>
        <p:spPr>
          <a:xfrm>
            <a:off x="2068750" y="2256409"/>
            <a:ext cx="841718" cy="301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637DF10-D685-D3AD-C11F-91C3FE093529}"/>
              </a:ext>
            </a:extLst>
          </p:cNvPr>
          <p:cNvSpPr/>
          <p:nvPr/>
        </p:nvSpPr>
        <p:spPr>
          <a:xfrm>
            <a:off x="2910468" y="3033132"/>
            <a:ext cx="8028873" cy="8140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0248C"/>
                </a:solidFill>
              </a:rPr>
              <a:t>Définit les ressources possibles ou imposées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9B0AED0-EB60-A780-4AA8-1A5C2328EA62}"/>
              </a:ext>
            </a:extLst>
          </p:cNvPr>
          <p:cNvSpPr/>
          <p:nvPr/>
        </p:nvSpPr>
        <p:spPr>
          <a:xfrm>
            <a:off x="2910468" y="3996008"/>
            <a:ext cx="8028871" cy="8140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0248C"/>
                </a:solidFill>
              </a:rPr>
              <a:t>Définit les éléments et procédés à documenter/tracer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0F251FE4-1CBF-515E-CB72-429B2D27E2A7}"/>
              </a:ext>
            </a:extLst>
          </p:cNvPr>
          <p:cNvSpPr/>
          <p:nvPr/>
        </p:nvSpPr>
        <p:spPr>
          <a:xfrm>
            <a:off x="2910468" y="4958884"/>
            <a:ext cx="8028871" cy="8140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0248C"/>
                </a:solidFill>
              </a:rPr>
              <a:t>Définit les points à ne pas oublier et à ne pas négliger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0C7C858A-DB41-A928-4BFA-C1C407EC49F9}"/>
              </a:ext>
            </a:extLst>
          </p:cNvPr>
          <p:cNvCxnSpPr>
            <a:cxnSpLocks/>
          </p:cNvCxnSpPr>
          <p:nvPr/>
        </p:nvCxnSpPr>
        <p:spPr>
          <a:xfrm>
            <a:off x="789571" y="419118"/>
            <a:ext cx="920192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8">
            <a:extLst>
              <a:ext uri="{FF2B5EF4-FFF2-40B4-BE49-F238E27FC236}">
                <a16:creationId xmlns:a16="http://schemas.microsoft.com/office/drawing/2014/main" id="{7F2F3D5B-15DA-DA04-115F-7B3383FD6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295" y="49231"/>
            <a:ext cx="590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r-FR" altLang="fr-FR" b="1" dirty="0">
                <a:solidFill>
                  <a:srgbClr val="FF0000"/>
                </a:solidFill>
              </a:rPr>
              <a:t>Lecture horizontale = temporalité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DDB0FF19-EB99-098B-03A6-CF74315D010C}"/>
              </a:ext>
            </a:extLst>
          </p:cNvPr>
          <p:cNvCxnSpPr>
            <a:cxnSpLocks/>
          </p:cNvCxnSpPr>
          <p:nvPr/>
        </p:nvCxnSpPr>
        <p:spPr>
          <a:xfrm>
            <a:off x="789571" y="1848103"/>
            <a:ext cx="0" cy="42211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9">
            <a:extLst>
              <a:ext uri="{FF2B5EF4-FFF2-40B4-BE49-F238E27FC236}">
                <a16:creationId xmlns:a16="http://schemas.microsoft.com/office/drawing/2014/main" id="{2918549D-1C9D-BCE8-BA9C-FAAC80D2530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75975" y="3635627"/>
            <a:ext cx="388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fr-FR" altLang="fr-FR" b="1" dirty="0">
                <a:solidFill>
                  <a:srgbClr val="FF0000"/>
                </a:solidFill>
              </a:rPr>
              <a:t>Lecture verticale = </a:t>
            </a:r>
          </a:p>
          <a:p>
            <a:pPr algn="ctr" eaLnBrk="1" hangingPunct="1"/>
            <a:r>
              <a:rPr lang="fr-FR" altLang="fr-FR" b="1" dirty="0">
                <a:solidFill>
                  <a:srgbClr val="FF0000"/>
                </a:solidFill>
              </a:rPr>
              <a:t>enchaînement d’actions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925225E3-2D93-462D-DDDB-BEF469FA085F}"/>
              </a:ext>
            </a:extLst>
          </p:cNvPr>
          <p:cNvSpPr/>
          <p:nvPr/>
        </p:nvSpPr>
        <p:spPr>
          <a:xfrm>
            <a:off x="2068750" y="3321132"/>
            <a:ext cx="841718" cy="301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A5D1BC18-4C7C-DC9A-1424-B3D1C45330DB}"/>
              </a:ext>
            </a:extLst>
          </p:cNvPr>
          <p:cNvSpPr/>
          <p:nvPr/>
        </p:nvSpPr>
        <p:spPr>
          <a:xfrm>
            <a:off x="2068750" y="4252485"/>
            <a:ext cx="841718" cy="301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 : droite 23">
            <a:extLst>
              <a:ext uri="{FF2B5EF4-FFF2-40B4-BE49-F238E27FC236}">
                <a16:creationId xmlns:a16="http://schemas.microsoft.com/office/drawing/2014/main" id="{F6D13736-F399-56C1-547A-4548CEDFE57C}"/>
              </a:ext>
            </a:extLst>
          </p:cNvPr>
          <p:cNvSpPr/>
          <p:nvPr/>
        </p:nvSpPr>
        <p:spPr>
          <a:xfrm>
            <a:off x="2068750" y="5218771"/>
            <a:ext cx="841718" cy="301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433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Thème Offic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Lam-Xé NOEL</dc:creator>
  <cp:lastModifiedBy>Denys Durand-Viel</cp:lastModifiedBy>
  <cp:revision>2</cp:revision>
  <dcterms:created xsi:type="dcterms:W3CDTF">2022-09-20T07:45:00Z</dcterms:created>
  <dcterms:modified xsi:type="dcterms:W3CDTF">2022-09-21T08:12:42Z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42D9EDEA-1D4C-4C46-BADC-6FAD368527C0</vt:lpwstr>
  </property>
  <property fmtid="{D5CDD505-2E9C-101B-9397-08002B2CF9AE}" pid="3" name="ArticulatePath">
    <vt:lpwstr>2022-09-20_Illustration_Article_Flash_Microformation_revue_DDV</vt:lpwstr>
  </property>
</Properties>
</file>